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81" r:id="rId8"/>
    <p:sldId id="279" r:id="rId9"/>
    <p:sldId id="282" r:id="rId10"/>
    <p:sldId id="283" r:id="rId11"/>
    <p:sldId id="285" r:id="rId12"/>
    <p:sldId id="286" r:id="rId13"/>
    <p:sldId id="289" r:id="rId14"/>
    <p:sldId id="288" r:id="rId15"/>
    <p:sldId id="287" r:id="rId16"/>
    <p:sldId id="291" r:id="rId17"/>
    <p:sldId id="290" r:id="rId18"/>
    <p:sldId id="292" r:id="rId19"/>
    <p:sldId id="295" r:id="rId20"/>
    <p:sldId id="296" r:id="rId21"/>
    <p:sldId id="297" r:id="rId22"/>
    <p:sldId id="298" r:id="rId23"/>
    <p:sldId id="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E0061F-BFDE-7175-2EDA-F472504290F4}" v="789" dt="2020-12-24T05:43:13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>
      <p:cViewPr>
        <p:scale>
          <a:sx n="77" d="100"/>
          <a:sy n="77" d="100"/>
        </p:scale>
        <p:origin x="4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3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0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7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8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2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7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1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4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1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CC22B5-8500-2C45-91DE-A596A6DF1C3B}"/>
              </a:ext>
            </a:extLst>
          </p:cNvPr>
          <p:cNvSpPr txBox="1"/>
          <p:nvPr/>
        </p:nvSpPr>
        <p:spPr>
          <a:xfrm>
            <a:off x="870857" y="2380343"/>
            <a:ext cx="11323164" cy="2769989"/>
          </a:xfrm>
          <a:prstGeom prst="rect">
            <a:avLst/>
          </a:prstGeom>
          <a:solidFill>
            <a:srgbClr val="3B3B3B"/>
          </a:solidFill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50"/>
                </a:solidFill>
              </a:rPr>
              <a:t>Exploratory Data Analysis</a:t>
            </a:r>
          </a:p>
          <a:p>
            <a:r>
              <a:rPr lang="en-US" sz="4000" dirty="0"/>
              <a:t>&lt;Project name</a:t>
            </a:r>
            <a:r>
              <a:rPr lang="en-US" sz="4000" dirty="0" smtClean="0"/>
              <a:t>&gt;</a:t>
            </a:r>
            <a:r>
              <a:rPr lang="tr-TR" sz="4000" dirty="0" smtClean="0"/>
              <a:t> GM2 </a:t>
            </a:r>
            <a:r>
              <a:rPr lang="tr-TR" sz="4000" dirty="0" err="1" smtClean="0"/>
              <a:t>Insight</a:t>
            </a:r>
            <a:r>
              <a:rPr lang="tr-TR" sz="4000" dirty="0" smtClean="0"/>
              <a:t> </a:t>
            </a:r>
            <a:r>
              <a:rPr lang="tr-TR" sz="4000" dirty="0" err="1" smtClean="0"/>
              <a:t>For</a:t>
            </a:r>
            <a:r>
              <a:rPr lang="tr-TR" sz="4000" dirty="0" smtClean="0"/>
              <a:t> </a:t>
            </a:r>
            <a:r>
              <a:rPr lang="tr-TR" sz="4000" dirty="0" err="1" smtClean="0"/>
              <a:t>Cab</a:t>
            </a:r>
            <a:r>
              <a:rPr lang="tr-TR" sz="4000" dirty="0" smtClean="0"/>
              <a:t> </a:t>
            </a:r>
            <a:r>
              <a:rPr lang="tr-TR" sz="4000" dirty="0" err="1" smtClean="0"/>
              <a:t>Investment</a:t>
            </a:r>
            <a:r>
              <a:rPr lang="tr-TR" sz="4000" dirty="0" smtClean="0"/>
              <a:t> </a:t>
            </a:r>
            <a:r>
              <a:rPr lang="tr-TR" sz="4000" dirty="0" err="1" smtClean="0"/>
              <a:t>Firm</a:t>
            </a:r>
            <a:endParaRPr lang="en-US" sz="4000" dirty="0"/>
          </a:p>
          <a:p>
            <a:endParaRPr lang="en-US" sz="4000" dirty="0"/>
          </a:p>
          <a:p>
            <a:r>
              <a:rPr lang="en-US" sz="2800" b="1" dirty="0"/>
              <a:t>&lt;</a:t>
            </a:r>
            <a:r>
              <a:rPr lang="en-US" sz="2800" b="1" dirty="0" smtClean="0"/>
              <a:t>Date&gt;</a:t>
            </a:r>
            <a:r>
              <a:rPr lang="tr-TR" sz="2800" b="1" dirty="0" smtClean="0"/>
              <a:t>15.05.2023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 smtClean="0">
                <a:solidFill>
                  <a:srgbClr val="00B050"/>
                </a:solidFill>
              </a:rPr>
              <a:t/>
            </a:r>
            <a:br>
              <a:rPr lang="tr-TR" b="1" dirty="0" smtClean="0">
                <a:solidFill>
                  <a:srgbClr val="00B050"/>
                </a:solidFill>
              </a:rPr>
            </a:br>
            <a:r>
              <a:rPr lang="tr-TR" b="1" dirty="0" err="1" smtClean="0">
                <a:solidFill>
                  <a:srgbClr val="00B050"/>
                </a:solidFill>
              </a:rPr>
              <a:t>Payment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Mode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7" y="-8829610"/>
            <a:ext cx="5473291" cy="514800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00" y="1591310"/>
            <a:ext cx="6238500" cy="4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7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 smtClean="0">
                <a:solidFill>
                  <a:srgbClr val="00B050"/>
                </a:solidFill>
              </a:rPr>
              <a:t/>
            </a:r>
            <a:br>
              <a:rPr lang="tr-TR" b="1" dirty="0" smtClean="0">
                <a:solidFill>
                  <a:srgbClr val="00B050"/>
                </a:solidFill>
              </a:rPr>
            </a:br>
            <a:r>
              <a:rPr lang="tr-TR" b="1" dirty="0" err="1" smtClean="0">
                <a:solidFill>
                  <a:srgbClr val="00B050"/>
                </a:solidFill>
              </a:rPr>
              <a:t>Users</a:t>
            </a:r>
            <a:r>
              <a:rPr lang="tr-TR" b="1" dirty="0" smtClean="0">
                <a:solidFill>
                  <a:srgbClr val="00B050"/>
                </a:solidFill>
              </a:rPr>
              <a:t> w.r.t </a:t>
            </a:r>
            <a:r>
              <a:rPr lang="tr-TR" b="1" dirty="0" err="1" smtClean="0">
                <a:solidFill>
                  <a:srgbClr val="00B050"/>
                </a:solidFill>
              </a:rPr>
              <a:t>Genders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7" y="-8829610"/>
            <a:ext cx="5473291" cy="5148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32" y="1378729"/>
            <a:ext cx="5768524" cy="47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26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>
                <a:solidFill>
                  <a:srgbClr val="00B050"/>
                </a:solidFill>
              </a:rPr>
              <a:t/>
            </a:r>
            <a:br>
              <a:rPr lang="tr-TR" b="1" dirty="0">
                <a:solidFill>
                  <a:srgbClr val="00B050"/>
                </a:solidFill>
              </a:rPr>
            </a:br>
            <a:r>
              <a:rPr lang="tr-TR" b="1" dirty="0" err="1" smtClean="0">
                <a:solidFill>
                  <a:srgbClr val="00B050"/>
                </a:solidFill>
              </a:rPr>
              <a:t>Users</a:t>
            </a:r>
            <a:r>
              <a:rPr lang="tr-TR" b="1" dirty="0" smtClean="0">
                <a:solidFill>
                  <a:srgbClr val="00B050"/>
                </a:solidFill>
              </a:rPr>
              <a:t> w.r.t </a:t>
            </a:r>
            <a:r>
              <a:rPr lang="tr-TR" b="1" dirty="0" err="1" smtClean="0">
                <a:solidFill>
                  <a:srgbClr val="00B050"/>
                </a:solidFill>
              </a:rPr>
              <a:t>Cities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7" y="-8829610"/>
            <a:ext cx="5473291" cy="5148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29" y="513566"/>
            <a:ext cx="6237961" cy="57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7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 smtClean="0">
                <a:solidFill>
                  <a:srgbClr val="00B050"/>
                </a:solidFill>
              </a:rPr>
              <a:t/>
            </a:r>
            <a:br>
              <a:rPr lang="tr-TR" b="1" dirty="0" smtClean="0">
                <a:solidFill>
                  <a:srgbClr val="00B050"/>
                </a:solidFill>
              </a:rPr>
            </a:br>
            <a:r>
              <a:rPr lang="tr-TR" b="1" dirty="0" smtClean="0">
                <a:solidFill>
                  <a:srgbClr val="00B050"/>
                </a:solidFill>
              </a:rPr>
              <a:t>Profit </a:t>
            </a:r>
            <a:r>
              <a:rPr lang="tr-TR" b="1" dirty="0" err="1" smtClean="0">
                <a:solidFill>
                  <a:srgbClr val="00B050"/>
                </a:solidFill>
              </a:rPr>
              <a:t>Margin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7" y="-8829610"/>
            <a:ext cx="5473291" cy="5148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49" y="794807"/>
            <a:ext cx="6104351" cy="50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05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>
                <a:solidFill>
                  <a:srgbClr val="00B050"/>
                </a:solidFill>
              </a:rPr>
              <a:t/>
            </a:r>
            <a:br>
              <a:rPr lang="tr-TR" b="1" dirty="0">
                <a:solidFill>
                  <a:srgbClr val="00B050"/>
                </a:solidFill>
              </a:rPr>
            </a:br>
            <a:r>
              <a:rPr lang="tr-TR" b="1" dirty="0" smtClean="0">
                <a:solidFill>
                  <a:srgbClr val="00B050"/>
                </a:solidFill>
              </a:rPr>
              <a:t>Profit </a:t>
            </a:r>
            <a:r>
              <a:rPr lang="tr-TR" b="1" dirty="0" err="1" smtClean="0">
                <a:solidFill>
                  <a:srgbClr val="00B050"/>
                </a:solidFill>
              </a:rPr>
              <a:t>Margin</a:t>
            </a:r>
            <a:r>
              <a:rPr lang="tr-TR" b="1" dirty="0" smtClean="0">
                <a:solidFill>
                  <a:srgbClr val="00B050"/>
                </a:solidFill>
              </a:rPr>
              <a:t> w.r.t Time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7" y="-8829610"/>
            <a:ext cx="5473291" cy="5148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32" y="473475"/>
            <a:ext cx="5868219" cy="330563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57" y="3779111"/>
            <a:ext cx="6211167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>
                <a:solidFill>
                  <a:srgbClr val="00B050"/>
                </a:solidFill>
              </a:rPr>
              <a:t/>
            </a:r>
            <a:br>
              <a:rPr lang="tr-TR" b="1" dirty="0">
                <a:solidFill>
                  <a:srgbClr val="00B050"/>
                </a:solidFill>
              </a:rPr>
            </a:br>
            <a:r>
              <a:rPr lang="tr-TR" b="1" dirty="0" err="1" smtClean="0">
                <a:solidFill>
                  <a:srgbClr val="00B050"/>
                </a:solidFill>
              </a:rPr>
              <a:t>Users</a:t>
            </a:r>
            <a:r>
              <a:rPr lang="tr-TR" b="1" dirty="0" smtClean="0">
                <a:solidFill>
                  <a:srgbClr val="00B050"/>
                </a:solidFill>
              </a:rPr>
              <a:t> w.r.t </a:t>
            </a:r>
            <a:r>
              <a:rPr lang="tr-TR" b="1" dirty="0" err="1" smtClean="0">
                <a:solidFill>
                  <a:srgbClr val="00B050"/>
                </a:solidFill>
              </a:rPr>
              <a:t>Population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7" y="-8829610"/>
            <a:ext cx="5473291" cy="5148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41" y="764088"/>
            <a:ext cx="6486910" cy="57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9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938211" y="959482"/>
            <a:ext cx="6858002" cy="4939034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>
                <a:solidFill>
                  <a:srgbClr val="00B050"/>
                </a:solidFill>
              </a:rPr>
              <a:t/>
            </a:r>
            <a:br>
              <a:rPr lang="tr-TR" b="1" dirty="0">
                <a:solidFill>
                  <a:srgbClr val="00B050"/>
                </a:solidFill>
              </a:rPr>
            </a:br>
            <a:r>
              <a:rPr lang="tr-TR" b="1" dirty="0" err="1" smtClean="0">
                <a:solidFill>
                  <a:srgbClr val="00B050"/>
                </a:solidFill>
              </a:rPr>
              <a:t>Avarage</a:t>
            </a:r>
            <a:r>
              <a:rPr lang="tr-TR" b="1" dirty="0" smtClean="0">
                <a:solidFill>
                  <a:srgbClr val="00B050"/>
                </a:solidFill>
              </a:rPr>
              <a:t> Age of </a:t>
            </a:r>
            <a:r>
              <a:rPr lang="tr-TR" b="1" dirty="0" err="1" smtClean="0">
                <a:solidFill>
                  <a:srgbClr val="00B050"/>
                </a:solidFill>
              </a:rPr>
              <a:t>Users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95" y="363255"/>
            <a:ext cx="7201905" cy="60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4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447807" y="335071"/>
            <a:ext cx="6858002" cy="5962389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>
                <a:solidFill>
                  <a:srgbClr val="00B050"/>
                </a:solidFill>
              </a:rPr>
              <a:t/>
            </a:r>
            <a:br>
              <a:rPr lang="tr-TR" b="1" dirty="0">
                <a:solidFill>
                  <a:srgbClr val="00B050"/>
                </a:solidFill>
              </a:rPr>
            </a:br>
            <a:r>
              <a:rPr lang="tr-TR" b="1" dirty="0" err="1" smtClean="0">
                <a:solidFill>
                  <a:srgbClr val="00B050"/>
                </a:solidFill>
              </a:rPr>
              <a:t>Avarage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Income</a:t>
            </a:r>
            <a:r>
              <a:rPr lang="tr-TR" b="1" dirty="0" smtClean="0">
                <a:solidFill>
                  <a:srgbClr val="00B050"/>
                </a:solidFill>
              </a:rPr>
              <a:t> of </a:t>
            </a:r>
            <a:br>
              <a:rPr lang="tr-TR" b="1" dirty="0" smtClean="0">
                <a:solidFill>
                  <a:srgbClr val="00B050"/>
                </a:solidFill>
              </a:rPr>
            </a:br>
            <a:r>
              <a:rPr lang="tr-TR" b="1" dirty="0" err="1" smtClean="0">
                <a:solidFill>
                  <a:srgbClr val="00B050"/>
                </a:solidFill>
              </a:rPr>
              <a:t>Users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252" y="697034"/>
            <a:ext cx="5918735" cy="49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2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447807" y="335071"/>
            <a:ext cx="6858002" cy="5962389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>
                <a:solidFill>
                  <a:srgbClr val="00B050"/>
                </a:solidFill>
              </a:rPr>
              <a:t/>
            </a:r>
            <a:br>
              <a:rPr lang="tr-TR" b="1" dirty="0">
                <a:solidFill>
                  <a:srgbClr val="00B050"/>
                </a:solidFill>
              </a:rPr>
            </a:br>
            <a:r>
              <a:rPr lang="tr-TR" b="1" dirty="0" err="1" smtClean="0">
                <a:solidFill>
                  <a:srgbClr val="00B050"/>
                </a:solidFill>
              </a:rPr>
              <a:t>Price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Charged</a:t>
            </a:r>
            <a:r>
              <a:rPr lang="tr-TR" b="1" dirty="0" smtClean="0">
                <a:solidFill>
                  <a:srgbClr val="00B050"/>
                </a:solidFill>
              </a:rPr>
              <a:t> w.r.t </a:t>
            </a:r>
            <a:r>
              <a:rPr lang="tr-TR" b="1" dirty="0" err="1" smtClean="0">
                <a:solidFill>
                  <a:srgbClr val="00B050"/>
                </a:solidFill>
              </a:rPr>
              <a:t>Distance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389" y="640057"/>
            <a:ext cx="6229611" cy="52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85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698327" y="585591"/>
            <a:ext cx="6858002" cy="5461349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>
                <a:solidFill>
                  <a:srgbClr val="00B050"/>
                </a:solidFill>
              </a:rPr>
              <a:t/>
            </a:r>
            <a:br>
              <a:rPr lang="tr-TR" b="1" dirty="0">
                <a:solidFill>
                  <a:srgbClr val="00B050"/>
                </a:solidFill>
              </a:rPr>
            </a:br>
            <a:r>
              <a:rPr lang="tr-TR" b="1" dirty="0" smtClean="0">
                <a:solidFill>
                  <a:srgbClr val="00B050"/>
                </a:solidFill>
              </a:rPr>
              <a:t>Hypothesis1 :</a:t>
            </a:r>
            <a:br>
              <a:rPr lang="tr-TR" b="1" dirty="0" smtClean="0">
                <a:solidFill>
                  <a:srgbClr val="00B050"/>
                </a:solidFill>
              </a:rPr>
            </a:br>
            <a:r>
              <a:rPr lang="tr-TR" sz="3200" b="1" dirty="0" smtClean="0">
                <a:solidFill>
                  <a:srgbClr val="FFC000"/>
                </a:solidFill>
              </a:rPr>
              <a:t>Is </a:t>
            </a:r>
            <a:r>
              <a:rPr lang="tr-TR" sz="3200" b="1" dirty="0" err="1" smtClean="0">
                <a:solidFill>
                  <a:srgbClr val="FFC000"/>
                </a:solidFill>
              </a:rPr>
              <a:t>there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any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difference</a:t>
            </a:r>
            <a:r>
              <a:rPr lang="tr-TR" sz="3200" b="1" dirty="0" smtClean="0">
                <a:solidFill>
                  <a:srgbClr val="FFC000"/>
                </a:solidFill>
              </a:rPr>
              <a:t> in </a:t>
            </a:r>
            <a:r>
              <a:rPr lang="tr-TR" sz="3200" b="1" dirty="0" err="1" smtClean="0">
                <a:solidFill>
                  <a:srgbClr val="FFC000"/>
                </a:solidFill>
              </a:rPr>
              <a:t>profit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regarding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Gender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349" y="162838"/>
            <a:ext cx="6730652" cy="602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5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737795" y="387066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5533569" y="199573"/>
            <a:ext cx="6858004" cy="6458857"/>
          </a:xfrm>
        </p:spPr>
        <p:txBody>
          <a:bodyPr vert="vert270">
            <a:normAutofit/>
          </a:bodyPr>
          <a:lstStyle/>
          <a:p>
            <a:endParaRPr lang="en-US" dirty="0">
              <a:solidFill>
                <a:srgbClr val="FF6600"/>
              </a:solidFill>
            </a:endParaRPr>
          </a:p>
          <a:p>
            <a:pPr algn="just"/>
            <a:r>
              <a:rPr lang="en-US" dirty="0">
                <a:solidFill>
                  <a:srgbClr val="FF6600"/>
                </a:solidFill>
              </a:rPr>
              <a:t>   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Executive Summary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Problem Statement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Approach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EDA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EDA Summary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Recommendations</a:t>
            </a: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255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698327" y="585591"/>
            <a:ext cx="6858002" cy="5461349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>
                <a:solidFill>
                  <a:srgbClr val="00B050"/>
                </a:solidFill>
              </a:rPr>
              <a:t/>
            </a:r>
            <a:br>
              <a:rPr lang="tr-TR" b="1" dirty="0">
                <a:solidFill>
                  <a:srgbClr val="00B050"/>
                </a:solidFill>
              </a:rPr>
            </a:br>
            <a:r>
              <a:rPr lang="tr-TR" b="1" dirty="0" smtClean="0">
                <a:solidFill>
                  <a:srgbClr val="00B050"/>
                </a:solidFill>
              </a:rPr>
              <a:t>Hypothesis2 :</a:t>
            </a:r>
            <a:br>
              <a:rPr lang="tr-TR" b="1" dirty="0" smtClean="0">
                <a:solidFill>
                  <a:srgbClr val="00B050"/>
                </a:solidFill>
              </a:rPr>
            </a:br>
            <a:r>
              <a:rPr lang="tr-TR" sz="3200" b="1" dirty="0" smtClean="0">
                <a:solidFill>
                  <a:srgbClr val="FFC000"/>
                </a:solidFill>
              </a:rPr>
              <a:t>Is </a:t>
            </a:r>
            <a:r>
              <a:rPr lang="tr-TR" sz="3200" b="1" dirty="0" err="1" smtClean="0">
                <a:solidFill>
                  <a:srgbClr val="FFC000"/>
                </a:solidFill>
              </a:rPr>
              <a:t>there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any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difference</a:t>
            </a:r>
            <a:r>
              <a:rPr lang="tr-TR" sz="3200" b="1" dirty="0" smtClean="0">
                <a:solidFill>
                  <a:srgbClr val="FFC000"/>
                </a:solidFill>
              </a:rPr>
              <a:t> in </a:t>
            </a:r>
            <a:r>
              <a:rPr lang="tr-TR" sz="3200" b="1" dirty="0" err="1" smtClean="0">
                <a:solidFill>
                  <a:srgbClr val="FFC000"/>
                </a:solidFill>
              </a:rPr>
              <a:t>profit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regarding</a:t>
            </a:r>
            <a:r>
              <a:rPr lang="tr-TR" sz="3200" b="1" dirty="0" smtClean="0">
                <a:solidFill>
                  <a:srgbClr val="FFC000"/>
                </a:solidFill>
              </a:rPr>
              <a:t> Age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64" y="0"/>
            <a:ext cx="6288065" cy="58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85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698327" y="585591"/>
            <a:ext cx="6858002" cy="5461349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>
                <a:solidFill>
                  <a:srgbClr val="00B050"/>
                </a:solidFill>
              </a:rPr>
              <a:t/>
            </a:r>
            <a:br>
              <a:rPr lang="tr-TR" b="1" dirty="0">
                <a:solidFill>
                  <a:srgbClr val="00B050"/>
                </a:solidFill>
              </a:rPr>
            </a:br>
            <a:r>
              <a:rPr lang="tr-TR" b="1" dirty="0" smtClean="0">
                <a:solidFill>
                  <a:srgbClr val="00B050"/>
                </a:solidFill>
              </a:rPr>
              <a:t>Hypothesis3 :</a:t>
            </a:r>
            <a:br>
              <a:rPr lang="tr-TR" b="1" dirty="0" smtClean="0">
                <a:solidFill>
                  <a:srgbClr val="00B050"/>
                </a:solidFill>
              </a:rPr>
            </a:br>
            <a:r>
              <a:rPr lang="tr-TR" sz="3200" b="1" dirty="0" smtClean="0">
                <a:solidFill>
                  <a:srgbClr val="FFC000"/>
                </a:solidFill>
              </a:rPr>
              <a:t>Is </a:t>
            </a:r>
            <a:r>
              <a:rPr lang="tr-TR" sz="3200" b="1" dirty="0" err="1" smtClean="0">
                <a:solidFill>
                  <a:srgbClr val="FFC000"/>
                </a:solidFill>
              </a:rPr>
              <a:t>there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any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difference</a:t>
            </a:r>
            <a:r>
              <a:rPr lang="tr-TR" sz="3200" b="1" dirty="0" smtClean="0">
                <a:solidFill>
                  <a:srgbClr val="FFC000"/>
                </a:solidFill>
              </a:rPr>
              <a:t> in </a:t>
            </a:r>
            <a:r>
              <a:rPr lang="tr-TR" sz="3200" b="1" dirty="0" err="1" smtClean="0">
                <a:solidFill>
                  <a:srgbClr val="FFC000"/>
                </a:solidFill>
              </a:rPr>
              <a:t>profit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regarding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Payment</a:t>
            </a:r>
            <a:r>
              <a:rPr lang="tr-TR" sz="3200" b="1" dirty="0" smtClean="0">
                <a:solidFill>
                  <a:srgbClr val="FFC000"/>
                </a:solidFill>
              </a:rPr>
              <a:t> </a:t>
            </a:r>
            <a:r>
              <a:rPr lang="tr-TR" sz="3200" b="1" dirty="0" err="1" smtClean="0">
                <a:solidFill>
                  <a:srgbClr val="FFC000"/>
                </a:solidFill>
              </a:rPr>
              <a:t>Mode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37" y="137786"/>
            <a:ext cx="6539763" cy="52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44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698327" y="585591"/>
            <a:ext cx="6858002" cy="5461349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>
                <a:solidFill>
                  <a:srgbClr val="00B050"/>
                </a:solidFill>
              </a:rPr>
              <a:t/>
            </a:r>
            <a:br>
              <a:rPr lang="tr-TR" b="1" dirty="0">
                <a:solidFill>
                  <a:srgbClr val="00B050"/>
                </a:solidFill>
              </a:rPr>
            </a:br>
            <a:r>
              <a:rPr lang="tr-TR" b="1" dirty="0" smtClean="0">
                <a:solidFill>
                  <a:srgbClr val="00B050"/>
                </a:solidFill>
              </a:rPr>
              <a:t/>
            </a:r>
            <a:br>
              <a:rPr lang="tr-TR" b="1" dirty="0" smtClean="0">
                <a:solidFill>
                  <a:srgbClr val="00B050"/>
                </a:solidFill>
              </a:rPr>
            </a:br>
            <a:r>
              <a:rPr lang="tr-TR" b="1" dirty="0" err="1" smtClean="0">
                <a:solidFill>
                  <a:srgbClr val="00B050"/>
                </a:solidFill>
              </a:rPr>
              <a:t>Conclusion</a:t>
            </a:r>
            <a:r>
              <a:rPr lang="tr-TR" b="1" dirty="0" smtClean="0">
                <a:solidFill>
                  <a:srgbClr val="00B050"/>
                </a:solidFill>
              </a:rPr>
              <a:t/>
            </a:r>
            <a:br>
              <a:rPr lang="tr-TR" b="1" dirty="0" smtClean="0">
                <a:solidFill>
                  <a:srgbClr val="00B050"/>
                </a:solidFill>
              </a:rPr>
            </a:b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826" y="1778696"/>
            <a:ext cx="6134956" cy="31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9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2673261" y="-2660736"/>
            <a:ext cx="6858001" cy="12179475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>
                <a:solidFill>
                  <a:srgbClr val="00B050"/>
                </a:solidFill>
              </a:rPr>
              <a:t/>
            </a:r>
            <a:br>
              <a:rPr lang="tr-TR" b="1" dirty="0">
                <a:solidFill>
                  <a:srgbClr val="00B050"/>
                </a:solidFill>
              </a:rPr>
            </a:br>
            <a:r>
              <a:rPr lang="tr-TR" b="1" dirty="0" smtClean="0">
                <a:solidFill>
                  <a:srgbClr val="00B050"/>
                </a:solidFill>
              </a:rPr>
              <a:t/>
            </a:r>
            <a:br>
              <a:rPr lang="tr-TR" b="1" dirty="0" smtClean="0">
                <a:solidFill>
                  <a:srgbClr val="00B050"/>
                </a:solidFill>
              </a:rPr>
            </a:br>
            <a:r>
              <a:rPr lang="tr-TR" b="1" dirty="0" smtClean="0">
                <a:solidFill>
                  <a:srgbClr val="00B050"/>
                </a:solidFill>
              </a:rPr>
              <a:t/>
            </a:r>
            <a:br>
              <a:rPr lang="tr-TR" b="1" dirty="0" smtClean="0">
                <a:solidFill>
                  <a:srgbClr val="00B050"/>
                </a:solidFill>
              </a:rPr>
            </a:br>
            <a:r>
              <a:rPr lang="tr-TR" sz="8000" b="1" dirty="0" err="1" smtClean="0">
                <a:solidFill>
                  <a:srgbClr val="00B050"/>
                </a:solidFill>
              </a:rPr>
              <a:t>Thank</a:t>
            </a:r>
            <a:r>
              <a:rPr lang="tr-TR" sz="8000" b="1" dirty="0" smtClean="0">
                <a:solidFill>
                  <a:srgbClr val="00B050"/>
                </a:solidFill>
              </a:rPr>
              <a:t> </a:t>
            </a:r>
            <a:r>
              <a:rPr lang="tr-TR" sz="8000" b="1" dirty="0" err="1" smtClean="0">
                <a:solidFill>
                  <a:srgbClr val="00B050"/>
                </a:solidFill>
              </a:rPr>
              <a:t>You</a:t>
            </a:r>
            <a:endParaRPr lang="en-US" sz="8000" b="1" dirty="0">
              <a:solidFill>
                <a:srgbClr val="FFC00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 smtClean="0">
                <a:solidFill>
                  <a:srgbClr val="00B050"/>
                </a:solidFill>
              </a:rPr>
              <a:t>Problem Statement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45" y="864072"/>
            <a:ext cx="5597348" cy="42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 smtClean="0">
                <a:solidFill>
                  <a:srgbClr val="00B050"/>
                </a:solidFill>
              </a:rPr>
              <a:t>Data Information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514" y="881379"/>
            <a:ext cx="6118841" cy="48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0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 err="1" smtClean="0">
                <a:solidFill>
                  <a:srgbClr val="00B050"/>
                </a:solidFill>
              </a:rPr>
              <a:t>Relationships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Between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Variables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7" y="-8829610"/>
            <a:ext cx="5473291" cy="51480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/>
          <a:srcRect r="3245"/>
          <a:stretch/>
        </p:blipFill>
        <p:spPr>
          <a:xfrm>
            <a:off x="5924811" y="0"/>
            <a:ext cx="6175331" cy="67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8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 err="1" smtClean="0">
                <a:solidFill>
                  <a:srgbClr val="00B050"/>
                </a:solidFill>
              </a:rPr>
              <a:t>Correlation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Between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Variables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7" y="-8829610"/>
            <a:ext cx="5473291" cy="5148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30" y="576676"/>
            <a:ext cx="6222170" cy="62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 err="1" smtClean="0">
                <a:solidFill>
                  <a:srgbClr val="00B050"/>
                </a:solidFill>
              </a:rPr>
              <a:t>Which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Company</a:t>
            </a:r>
            <a:r>
              <a:rPr lang="tr-TR" b="1" dirty="0" smtClean="0">
                <a:solidFill>
                  <a:srgbClr val="00B050"/>
                </a:solidFill>
              </a:rPr>
              <a:t> has </a:t>
            </a:r>
            <a:r>
              <a:rPr lang="tr-TR" b="1" dirty="0" err="1" smtClean="0">
                <a:solidFill>
                  <a:srgbClr val="00B050"/>
                </a:solidFill>
              </a:rPr>
              <a:t>more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users</a:t>
            </a:r>
            <a:r>
              <a:rPr lang="tr-TR" b="1" dirty="0" smtClean="0">
                <a:solidFill>
                  <a:srgbClr val="00B050"/>
                </a:solidFill>
              </a:rPr>
              <a:t>?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7" y="-8829610"/>
            <a:ext cx="5473291" cy="5148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86" y="796188"/>
            <a:ext cx="5220429" cy="47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49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 err="1" smtClean="0">
                <a:solidFill>
                  <a:srgbClr val="00B050"/>
                </a:solidFill>
              </a:rPr>
              <a:t>Which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Company</a:t>
            </a:r>
            <a:r>
              <a:rPr lang="tr-TR" b="1" dirty="0" smtClean="0">
                <a:solidFill>
                  <a:srgbClr val="00B050"/>
                </a:solidFill>
              </a:rPr>
              <a:t> has a </a:t>
            </a:r>
            <a:r>
              <a:rPr lang="tr-TR" b="1" dirty="0" err="1" smtClean="0">
                <a:solidFill>
                  <a:srgbClr val="00B050"/>
                </a:solidFill>
              </a:rPr>
              <a:t>high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price</a:t>
            </a:r>
            <a:r>
              <a:rPr lang="tr-TR" b="1" dirty="0" smtClean="0">
                <a:solidFill>
                  <a:srgbClr val="00B050"/>
                </a:solidFill>
              </a:rPr>
              <a:t> </a:t>
            </a:r>
            <a:r>
              <a:rPr lang="tr-TR" b="1" dirty="0" err="1" smtClean="0">
                <a:solidFill>
                  <a:srgbClr val="00B050"/>
                </a:solidFill>
              </a:rPr>
              <a:t>charged</a:t>
            </a:r>
            <a:r>
              <a:rPr lang="tr-TR" b="1" dirty="0">
                <a:solidFill>
                  <a:srgbClr val="00B050"/>
                </a:solidFill>
              </a:rPr>
              <a:t>?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7" y="-8829610"/>
            <a:ext cx="5473291" cy="5148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181" y="459221"/>
            <a:ext cx="6212908" cy="57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r>
              <a:rPr lang="tr-TR" b="1" dirty="0" smtClean="0">
                <a:solidFill>
                  <a:srgbClr val="00B050"/>
                </a:solidFill>
              </a:rPr>
              <a:t>KM </a:t>
            </a:r>
            <a:r>
              <a:rPr lang="tr-TR" b="1" dirty="0" err="1" smtClean="0">
                <a:solidFill>
                  <a:srgbClr val="00B050"/>
                </a:solidFill>
              </a:rPr>
              <a:t>Travelled</a:t>
            </a:r>
            <a:r>
              <a:rPr lang="tr-TR" b="1" dirty="0" smtClean="0">
                <a:solidFill>
                  <a:srgbClr val="00B050"/>
                </a:solidFill>
              </a:rPr>
              <a:t> Distribution 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1" y="2481943"/>
            <a:ext cx="308778" cy="1655762"/>
          </a:xfrm>
        </p:spPr>
        <p:txBody>
          <a:bodyPr>
            <a:normAutofit/>
          </a:bodyPr>
          <a:lstStyle/>
          <a:p>
            <a:endParaRPr lang="en-US" sz="6600" dirty="0">
              <a:solidFill>
                <a:srgbClr val="FF6600"/>
              </a:solidFill>
            </a:endParaRPr>
          </a:p>
          <a:p>
            <a:endParaRPr lang="en-US" sz="6600" dirty="0">
              <a:solidFill>
                <a:srgbClr val="FF660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87" y="-8829610"/>
            <a:ext cx="5473291" cy="5148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026" y="672857"/>
            <a:ext cx="6228974" cy="61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Glacier Internship" id="{2B17C0A9-4F1A-394C-9305-82F12CA26E4F}" vid="{F9955FDF-826E-7C4D-B52C-017E9540C8B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Glacier Internship</Template>
  <TotalTime>72</TotalTime>
  <Words>60</Words>
  <Application>Microsoft Office PowerPoint</Application>
  <PresentationFormat>Geniş ekran</PresentationFormat>
  <Paragraphs>36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Teması</vt:lpstr>
      <vt:lpstr>PowerPoint Sunusu</vt:lpstr>
      <vt:lpstr>   Agenda</vt:lpstr>
      <vt:lpstr>Problem Statement</vt:lpstr>
      <vt:lpstr>Data Information</vt:lpstr>
      <vt:lpstr>Relationships Between Variables</vt:lpstr>
      <vt:lpstr>Correlation Between Variables</vt:lpstr>
      <vt:lpstr>Which Company has more users?</vt:lpstr>
      <vt:lpstr>Which Company has a high price charged?</vt:lpstr>
      <vt:lpstr>KM Travelled Distribution </vt:lpstr>
      <vt:lpstr> Payment Mode </vt:lpstr>
      <vt:lpstr> Users w.r.t Genders</vt:lpstr>
      <vt:lpstr> Users w.r.t Cities</vt:lpstr>
      <vt:lpstr> Profit Margin</vt:lpstr>
      <vt:lpstr> Profit Margin w.r.t Time</vt:lpstr>
      <vt:lpstr> Users w.r.t Population</vt:lpstr>
      <vt:lpstr> Avarage Age of Users</vt:lpstr>
      <vt:lpstr> Avarage Income of  Users</vt:lpstr>
      <vt:lpstr> Price Charged w.r.t Distance </vt:lpstr>
      <vt:lpstr> Hypothesis1 : Is there any difference in profit regarding Gender</vt:lpstr>
      <vt:lpstr> Hypothesis2 : Is there any difference in profit regarding Age</vt:lpstr>
      <vt:lpstr> Hypothesis3 : Is there any difference in profit regarding Payment Mode</vt:lpstr>
      <vt:lpstr>  Conclusion </vt:lpstr>
      <vt:lpstr>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rasyona_yeni_01@outlook.com</dc:creator>
  <cp:lastModifiedBy>rasyona_yeni_01@outlook.com</cp:lastModifiedBy>
  <cp:revision>7</cp:revision>
  <dcterms:created xsi:type="dcterms:W3CDTF">2023-05-15T10:55:46Z</dcterms:created>
  <dcterms:modified xsi:type="dcterms:W3CDTF">2023-05-15T12:08:01Z</dcterms:modified>
</cp:coreProperties>
</file>